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 snapToObjects="1">
      <p:cViewPr>
        <p:scale>
          <a:sx n="76" d="100"/>
          <a:sy n="76" d="100"/>
        </p:scale>
        <p:origin x="12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D4CF-FB06-AA4F-BBA3-0F79A985CB18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4185B-AB38-A649-8F60-D1BF8F54F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6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4185B-AB38-A649-8F60-D1BF8F54F3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4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47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1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22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1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8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6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2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5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1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4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ta.ontario.ca/dataset/f4112442-bdc8-45d2-be3c-12efae72fb27/resource/455fd63b-603d-4608-8216-7d8647f43350/download/conposcovidloc.cs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8DCE48B1-DB73-4357-B893-963FFFA24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93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81D6F-7C86-4C4E-9CB0-DB04A611C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The Battle of Neighborhoods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C428E-53D0-FA4B-80AE-7133677DA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Choose a Greater Toronto Area neighborhood to start business under the coronavirus pandemic in year 2020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0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7DFF5771-6C1C-6045-98DC-FFB6F72C932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 r="-1" b="61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A2504-A190-1A49-A048-8169C770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5004934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Cluster Analysis by 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350149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BA55-80E5-B842-B9B0-8C6856F0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 Cluster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5E84F-EA36-1344-A4CE-A168EA7620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55" y="1690688"/>
            <a:ext cx="9483089" cy="3431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6E19C-21FB-D54E-B72D-63BE3DF15FB8}"/>
              </a:ext>
            </a:extLst>
          </p:cNvPr>
          <p:cNvSpPr txBox="1"/>
          <p:nvPr/>
        </p:nvSpPr>
        <p:spPr>
          <a:xfrm>
            <a:off x="838200" y="5167312"/>
            <a:ext cx="10515600" cy="945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Cluster 1 is the biggest group with 6 of 13 neighborhoods.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The most common venues in this group are restaurants, fast food restaurants and stores.</a:t>
            </a:r>
          </a:p>
        </p:txBody>
      </p:sp>
    </p:spTree>
    <p:extLst>
      <p:ext uri="{BB962C8B-B14F-4D97-AF65-F5344CB8AC3E}">
        <p14:creationId xmlns:p14="http://schemas.microsoft.com/office/powerpoint/2010/main" val="218975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346C-FC07-044C-A940-187379AE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 Cluster 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80334A-C4BB-4D4B-86E9-C69BB1B75C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32" y="1978713"/>
            <a:ext cx="9592733" cy="2043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CD763-06B2-734D-9AB0-A2081D9A66D5}"/>
              </a:ext>
            </a:extLst>
          </p:cNvPr>
          <p:cNvSpPr/>
          <p:nvPr/>
        </p:nvSpPr>
        <p:spPr>
          <a:xfrm>
            <a:off x="838200" y="4310592"/>
            <a:ext cx="9592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Cluster 2 has 2 of 13 neighborhoods in Oakville.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Park, Landscaping and Gas Station are more common in this neighborhood.</a:t>
            </a:r>
          </a:p>
        </p:txBody>
      </p:sp>
    </p:spTree>
    <p:extLst>
      <p:ext uri="{BB962C8B-B14F-4D97-AF65-F5344CB8AC3E}">
        <p14:creationId xmlns:p14="http://schemas.microsoft.com/office/powerpoint/2010/main" val="144362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1780-8AD2-D34E-9365-1586C719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 Cluster 3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E59BD4-31BF-DA4A-AD57-F2EEB46B8D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63" y="1690688"/>
            <a:ext cx="9517274" cy="2661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677420-62FE-DB4A-B0DE-336D10029A8D}"/>
              </a:ext>
            </a:extLst>
          </p:cNvPr>
          <p:cNvSpPr/>
          <p:nvPr/>
        </p:nvSpPr>
        <p:spPr>
          <a:xfrm>
            <a:off x="838200" y="4782591"/>
            <a:ext cx="1001643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Cluster 3 has 4 of 13 neighborhoods in Oakville.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These neighborhoods have more entertainment facilities, such as park, swimming pool and playground.</a:t>
            </a:r>
          </a:p>
        </p:txBody>
      </p:sp>
    </p:spTree>
    <p:extLst>
      <p:ext uri="{BB962C8B-B14F-4D97-AF65-F5344CB8AC3E}">
        <p14:creationId xmlns:p14="http://schemas.microsoft.com/office/powerpoint/2010/main" val="97965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6D34-35BB-5B41-A4AA-D38C8FA7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 Cluster 4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6B921-8B02-E645-8230-13BEF61EE0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3900"/>
            <a:ext cx="10515600" cy="1577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B5001-77C9-AC44-84C3-DAB2DA55010A}"/>
              </a:ext>
            </a:extLst>
          </p:cNvPr>
          <p:cNvSpPr txBox="1"/>
          <p:nvPr/>
        </p:nvSpPr>
        <p:spPr>
          <a:xfrm>
            <a:off x="1439212" y="4470400"/>
            <a:ext cx="931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Cluster 4 only has one neighborhood.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</a:rPr>
              <a:t>Pubs are popular than restaurants in here, and there is few outdoor facilities.</a:t>
            </a:r>
          </a:p>
        </p:txBody>
      </p:sp>
    </p:spTree>
    <p:extLst>
      <p:ext uri="{BB962C8B-B14F-4D97-AF65-F5344CB8AC3E}">
        <p14:creationId xmlns:p14="http://schemas.microsoft.com/office/powerpoint/2010/main" val="425089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65A81-84C7-8548-9EBA-3938ECD20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4635499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 -  Greater Toronto Area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7645AE0-6E7F-4D3E-AFA6-F7170F0D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297154" cy="3553581"/>
          </a:xfrm>
        </p:spPr>
        <p:txBody>
          <a:bodyPr>
            <a:normAutofit/>
          </a:bodyPr>
          <a:lstStyle/>
          <a:p>
            <a:r>
              <a:rPr lang="en-US" sz="2000" dirty="0"/>
              <a:t>6.5 million population</a:t>
            </a:r>
          </a:p>
          <a:p>
            <a:r>
              <a:rPr lang="en-US" sz="2000" dirty="0"/>
              <a:t>20% of Canada’s population</a:t>
            </a:r>
          </a:p>
          <a:p>
            <a:r>
              <a:rPr lang="en-US" sz="2000" dirty="0"/>
              <a:t>20% of Canada’s GDP</a:t>
            </a:r>
          </a:p>
          <a:p>
            <a:r>
              <a:rPr lang="en-US" sz="2000" dirty="0"/>
              <a:t>Around 6000 confirmed cases of COVID-19 in May, 2020</a:t>
            </a:r>
          </a:p>
        </p:txBody>
      </p:sp>
      <p:pic>
        <p:nvPicPr>
          <p:cNvPr id="4" name="Content Placeholder 3" descr="Municipalities in the Greater Toronto Area">
            <a:extLst>
              <a:ext uri="{FF2B5EF4-FFF2-40B4-BE49-F238E27FC236}">
                <a16:creationId xmlns:a16="http://schemas.microsoft.com/office/drawing/2014/main" id="{9144F21D-8852-8C4B-9048-1551EA3708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6646" y="1696952"/>
            <a:ext cx="4491887" cy="3492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2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B39F78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C5319-9254-F143-B357-B6B9B761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dirty="0"/>
              <a:t>Our purposes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5260-7238-AD40-8630-16A7929B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705" y="713312"/>
            <a:ext cx="6569817" cy="5431376"/>
          </a:xfrm>
        </p:spPr>
        <p:txBody>
          <a:bodyPr anchor="ctr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Choose a city in Greater Toronto Area has less cases of COVID-19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Analysis its neighborhood for new immigrants and business owners in 2020</a:t>
            </a:r>
          </a:p>
        </p:txBody>
      </p:sp>
    </p:spTree>
    <p:extLst>
      <p:ext uri="{BB962C8B-B14F-4D97-AF65-F5344CB8AC3E}">
        <p14:creationId xmlns:p14="http://schemas.microsoft.com/office/powerpoint/2010/main" val="394003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FF0E7-0029-1040-B21E-91C50A33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9" y="3097160"/>
            <a:ext cx="4006398" cy="21134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Coronavirus Pandemic in Canada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9C5E1-DC2D-EA4D-87D7-1DF1C74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33651-04FB-7F45-A9B1-80475FE9D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Coronavirus Pandemic in Ontario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B1BB8-3BC3-C546-AE44-34FBBB9B3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253" y="926579"/>
            <a:ext cx="4942280" cy="50048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51EF9-9EC8-5C4B-A95C-292EE7F870DB}"/>
              </a:ext>
            </a:extLst>
          </p:cNvPr>
          <p:cNvSpPr txBox="1"/>
          <p:nvPr/>
        </p:nvSpPr>
        <p:spPr>
          <a:xfrm>
            <a:off x="629575" y="5104843"/>
            <a:ext cx="497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Cases per million residents by health region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5E1380-D6D9-7242-B872-36BAB80F7031}"/>
              </a:ext>
            </a:extLst>
          </p:cNvPr>
          <p:cNvSpPr/>
          <p:nvPr/>
        </p:nvSpPr>
        <p:spPr>
          <a:xfrm>
            <a:off x="9783295" y="5543053"/>
            <a:ext cx="370355" cy="30529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422E39-6AA4-DB45-8898-6F668855DD68}"/>
              </a:ext>
            </a:extLst>
          </p:cNvPr>
          <p:cNvCxnSpPr/>
          <p:nvPr/>
        </p:nvCxnSpPr>
        <p:spPr>
          <a:xfrm>
            <a:off x="10153650" y="5691017"/>
            <a:ext cx="409575" cy="132579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E84C5-1A04-384F-9DE5-7760892E699F}"/>
              </a:ext>
            </a:extLst>
          </p:cNvPr>
          <p:cNvSpPr/>
          <p:nvPr/>
        </p:nvSpPr>
        <p:spPr>
          <a:xfrm>
            <a:off x="9914041" y="5848350"/>
            <a:ext cx="1954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+mj-lt"/>
              </a:rPr>
              <a:t>Greater Toronto Area</a:t>
            </a:r>
          </a:p>
        </p:txBody>
      </p:sp>
    </p:spTree>
    <p:extLst>
      <p:ext uri="{BB962C8B-B14F-4D97-AF65-F5344CB8AC3E}">
        <p14:creationId xmlns:p14="http://schemas.microsoft.com/office/powerpoint/2010/main" val="318731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913FE-EE97-1C42-96AB-D08088EC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Data Process and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40FFE-6469-9441-B452-F23E1F8FD0C4}"/>
              </a:ext>
            </a:extLst>
          </p:cNvPr>
          <p:cNvSpPr txBox="1"/>
          <p:nvPr/>
        </p:nvSpPr>
        <p:spPr>
          <a:xfrm>
            <a:off x="1343891" y="5245752"/>
            <a:ext cx="9781309" cy="911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160000"/>
              </a:lnSpc>
              <a:spcBef>
                <a:spcPts val="1000"/>
              </a:spcBef>
            </a:pPr>
            <a:r>
              <a:rPr lang="en-US" sz="1400" cap="all" dirty="0"/>
              <a:t>Confirmed Positive Cases of COVID-19 in Ontario from </a:t>
            </a:r>
            <a:r>
              <a:rPr lang="en-US" sz="1400" u="sng" cap="all" dirty="0">
                <a:hlinkClick r:id="rId2"/>
              </a:rPr>
              <a:t>https://data.ontario.ca/dataset/f4112442-bdc8-45d2-be3c-12efae72fb27/resource/455fd63b-603d-4608-8216-7d8647f43350/download/conposcovidloc.csv</a:t>
            </a:r>
            <a:r>
              <a:rPr lang="en-US" sz="1400" cap="all" dirty="0"/>
              <a:t>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B0A1B1-F5FC-C34C-AC69-16D962A452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737239"/>
            <a:ext cx="10905064" cy="29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E2E30-30C9-C34C-B966-557C80FB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4856787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Top 10 cities in Ontario have the most confirmed coronavirus cases: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82266-C4F7-0D43-991E-841D74FDB8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3" y="698458"/>
            <a:ext cx="4942280" cy="5461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272536-0FDD-AE40-92FA-944ACC81D322}"/>
              </a:ext>
            </a:extLst>
          </p:cNvPr>
          <p:cNvSpPr/>
          <p:nvPr/>
        </p:nvSpPr>
        <p:spPr>
          <a:xfrm>
            <a:off x="8451272" y="5682599"/>
            <a:ext cx="886691" cy="424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AF7E5-7DC8-5041-A02B-793F4BD36CA6}"/>
              </a:ext>
            </a:extLst>
          </p:cNvPr>
          <p:cNvCxnSpPr/>
          <p:nvPr/>
        </p:nvCxnSpPr>
        <p:spPr>
          <a:xfrm flipH="1" flipV="1">
            <a:off x="7919172" y="5634917"/>
            <a:ext cx="512619" cy="286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44648A-B738-4042-891E-8FC1918CC6C1}"/>
              </a:ext>
            </a:extLst>
          </p:cNvPr>
          <p:cNvSpPr txBox="1"/>
          <p:nvPr/>
        </p:nvSpPr>
        <p:spPr>
          <a:xfrm>
            <a:off x="7010374" y="5301468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City we choose</a:t>
            </a:r>
          </a:p>
        </p:txBody>
      </p:sp>
    </p:spTree>
    <p:extLst>
      <p:ext uri="{BB962C8B-B14F-4D97-AF65-F5344CB8AC3E}">
        <p14:creationId xmlns:p14="http://schemas.microsoft.com/office/powerpoint/2010/main" val="110689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1131D8-E4E4-8D48-A598-12396E8425FC}"/>
              </a:ext>
            </a:extLst>
          </p:cNvPr>
          <p:cNvPicPr/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" r="24530"/>
          <a:stretch/>
        </p:blipFill>
        <p:spPr>
          <a:xfrm>
            <a:off x="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AE92DE-F6DC-1D47-9748-3204AC0C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62785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Neighborhoods in Oakville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DB32F95-EC2C-47B7-BD0B-88C0B2015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3332"/>
            <a:ext cx="3157602" cy="4889543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Old Oakville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Kerr Village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Bronte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Eastlake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Clearview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College Park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Iroquois Ridge North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Iroquois Ridge South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Glen Abbey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Palermo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River Oaks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Uptown Core</a:t>
            </a:r>
          </a:p>
          <a:p>
            <a:pPr>
              <a:lnSpc>
                <a:spcPts val="1800"/>
              </a:lnSpc>
            </a:pPr>
            <a:r>
              <a:rPr lang="en-US" sz="2200" dirty="0">
                <a:latin typeface="+mj-lt"/>
              </a:rPr>
              <a:t>West Oak Trails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D5EF9011-983E-3A4A-BB63-6A289685CE47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" r="44408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622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4304FE-E70E-4C46-8EAE-E5A7AE5C014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7" r="9091" b="27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29543-231C-1942-9EE8-1273DF4E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46" y="825191"/>
            <a:ext cx="4023360" cy="16497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The Most Common Venue for Each Neighborhood</a:t>
            </a:r>
          </a:p>
        </p:txBody>
      </p:sp>
    </p:spTree>
    <p:extLst>
      <p:ext uri="{BB962C8B-B14F-4D97-AF65-F5344CB8AC3E}">
        <p14:creationId xmlns:p14="http://schemas.microsoft.com/office/powerpoint/2010/main" val="237268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AnalogousFromLightSeed_2SEEDS">
      <a:dk1>
        <a:srgbClr val="000000"/>
      </a:dk1>
      <a:lt1>
        <a:srgbClr val="FFFFFF"/>
      </a:lt1>
      <a:dk2>
        <a:srgbClr val="243241"/>
      </a:dk2>
      <a:lt2>
        <a:srgbClr val="E2E4E8"/>
      </a:lt2>
      <a:accent1>
        <a:srgbClr val="B39F78"/>
      </a:accent1>
      <a:accent2>
        <a:srgbClr val="C2988B"/>
      </a:accent2>
      <a:accent3>
        <a:srgbClr val="A1A47A"/>
      </a:accent3>
      <a:accent4>
        <a:srgbClr val="77ABB1"/>
      </a:accent4>
      <a:accent5>
        <a:srgbClr val="89A4C1"/>
      </a:accent5>
      <a:accent6>
        <a:srgbClr val="7D81BB"/>
      </a:accent6>
      <a:hlink>
        <a:srgbClr val="6981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295</Words>
  <Application>Microsoft Macintosh PowerPoint</Application>
  <PresentationFormat>Widescreen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Elephant</vt:lpstr>
      <vt:lpstr>Arial</vt:lpstr>
      <vt:lpstr>Calibri</vt:lpstr>
      <vt:lpstr>Century Gothic</vt:lpstr>
      <vt:lpstr>BrushVTI</vt:lpstr>
      <vt:lpstr>The Battle of Neighborhoods</vt:lpstr>
      <vt:lpstr>Introduction -  Greater Toronto Area</vt:lpstr>
      <vt:lpstr>Our purposes</vt:lpstr>
      <vt:lpstr>Coronavirus Pandemic in Canada</vt:lpstr>
      <vt:lpstr>Coronavirus Pandemic in Ontario</vt:lpstr>
      <vt:lpstr>Data Process and Selection</vt:lpstr>
      <vt:lpstr>Top 10 cities in Ontario have the most confirmed coronavirus cases:</vt:lpstr>
      <vt:lpstr>Neighborhoods in Oakville</vt:lpstr>
      <vt:lpstr>The Most Common Venue for Each Neighborhood</vt:lpstr>
      <vt:lpstr>Cluster Analysis by K-Means Algorithm</vt:lpstr>
      <vt:lpstr>Results -  Cluster 1</vt:lpstr>
      <vt:lpstr>Results -  Cluster 2</vt:lpstr>
      <vt:lpstr>Results -  Cluster 3</vt:lpstr>
      <vt:lpstr>Results -  Cluster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董 昭博</dc:creator>
  <cp:lastModifiedBy>董 昭博</cp:lastModifiedBy>
  <cp:revision>3</cp:revision>
  <dcterms:created xsi:type="dcterms:W3CDTF">2020-05-28T21:23:17Z</dcterms:created>
  <dcterms:modified xsi:type="dcterms:W3CDTF">2020-05-28T21:28:28Z</dcterms:modified>
</cp:coreProperties>
</file>